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  <p:sldId id="270" r:id="rId5"/>
    <p:sldId id="262" r:id="rId6"/>
    <p:sldId id="271" r:id="rId7"/>
    <p:sldId id="272" r:id="rId8"/>
  </p:sldIdLst>
  <p:sldSz cx="10080625" cy="18000663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ABD9"/>
    <a:srgbClr val="F11089"/>
    <a:srgbClr val="FF33CC"/>
    <a:srgbClr val="0A5971"/>
    <a:srgbClr val="0AD1B4"/>
    <a:srgbClr val="0D1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6" autoAdjust="0"/>
    <p:restoredTop sz="94660"/>
  </p:normalViewPr>
  <p:slideViewPr>
    <p:cSldViewPr snapToGrid="0">
      <p:cViewPr>
        <p:scale>
          <a:sx n="33" d="100"/>
          <a:sy n="33" d="100"/>
        </p:scale>
        <p:origin x="119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945943"/>
            <a:ext cx="8568531" cy="626689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9454516"/>
            <a:ext cx="7560469" cy="4345992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17" indent="0" algn="ctr">
              <a:buNone/>
              <a:defRPr sz="2205"/>
            </a:lvl2pPr>
            <a:lvl3pPr marL="1008035" indent="0" algn="ctr">
              <a:buNone/>
              <a:defRPr sz="1984"/>
            </a:lvl3pPr>
            <a:lvl4pPr marL="1512052" indent="0" algn="ctr">
              <a:buNone/>
              <a:defRPr sz="1764"/>
            </a:lvl4pPr>
            <a:lvl5pPr marL="2016069" indent="0" algn="ctr">
              <a:buNone/>
              <a:defRPr sz="1764"/>
            </a:lvl5pPr>
            <a:lvl6pPr marL="2520086" indent="0" algn="ctr">
              <a:buNone/>
              <a:defRPr sz="1764"/>
            </a:lvl6pPr>
            <a:lvl7pPr marL="3024104" indent="0" algn="ctr">
              <a:buNone/>
              <a:defRPr sz="1764"/>
            </a:lvl7pPr>
            <a:lvl8pPr marL="3528121" indent="0" algn="ctr">
              <a:buNone/>
              <a:defRPr sz="1764"/>
            </a:lvl8pPr>
            <a:lvl9pPr marL="4032138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117A-05D1-4E65-AC3B-F87D642A346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6BEF-FE31-4907-AF4F-05EDF2244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22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117A-05D1-4E65-AC3B-F87D642A346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6BEF-FE31-4907-AF4F-05EDF2244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9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958369"/>
            <a:ext cx="2173635" cy="1525473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958369"/>
            <a:ext cx="6394896" cy="1525473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117A-05D1-4E65-AC3B-F87D642A346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6BEF-FE31-4907-AF4F-05EDF2244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84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117A-05D1-4E65-AC3B-F87D642A346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6BEF-FE31-4907-AF4F-05EDF2244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07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4487671"/>
            <a:ext cx="8694539" cy="748777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12046282"/>
            <a:ext cx="8694539" cy="3937644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4017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117A-05D1-4E65-AC3B-F87D642A346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6BEF-FE31-4907-AF4F-05EDF2244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28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4791843"/>
            <a:ext cx="4284266" cy="1142125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4791843"/>
            <a:ext cx="4284266" cy="1142125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117A-05D1-4E65-AC3B-F87D642A346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6BEF-FE31-4907-AF4F-05EDF2244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139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958373"/>
            <a:ext cx="8694539" cy="347929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4412664"/>
            <a:ext cx="4264576" cy="2162578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6575242"/>
            <a:ext cx="4264576" cy="9671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4412664"/>
            <a:ext cx="4285579" cy="2162578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6575242"/>
            <a:ext cx="4285579" cy="9671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117A-05D1-4E65-AC3B-F87D642A346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6BEF-FE31-4907-AF4F-05EDF2244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78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117A-05D1-4E65-AC3B-F87D642A346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6BEF-FE31-4907-AF4F-05EDF2244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25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117A-05D1-4E65-AC3B-F87D642A346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6BEF-FE31-4907-AF4F-05EDF2244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60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1200044"/>
            <a:ext cx="3251264" cy="420015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2591766"/>
            <a:ext cx="5103316" cy="1279213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5400199"/>
            <a:ext cx="3251264" cy="10004536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117A-05D1-4E65-AC3B-F87D642A346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6BEF-FE31-4907-AF4F-05EDF2244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5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1200044"/>
            <a:ext cx="3251264" cy="420015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2591766"/>
            <a:ext cx="5103316" cy="12792138"/>
          </a:xfrm>
        </p:spPr>
        <p:txBody>
          <a:bodyPr anchor="t"/>
          <a:lstStyle>
            <a:lvl1pPr marL="0" indent="0">
              <a:buNone/>
              <a:defRPr sz="3528"/>
            </a:lvl1pPr>
            <a:lvl2pPr marL="504017" indent="0">
              <a:buNone/>
              <a:defRPr sz="3087"/>
            </a:lvl2pPr>
            <a:lvl3pPr marL="1008035" indent="0">
              <a:buNone/>
              <a:defRPr sz="2646"/>
            </a:lvl3pPr>
            <a:lvl4pPr marL="1512052" indent="0">
              <a:buNone/>
              <a:defRPr sz="2205"/>
            </a:lvl4pPr>
            <a:lvl5pPr marL="2016069" indent="0">
              <a:buNone/>
              <a:defRPr sz="2205"/>
            </a:lvl5pPr>
            <a:lvl6pPr marL="2520086" indent="0">
              <a:buNone/>
              <a:defRPr sz="2205"/>
            </a:lvl6pPr>
            <a:lvl7pPr marL="3024104" indent="0">
              <a:buNone/>
              <a:defRPr sz="2205"/>
            </a:lvl7pPr>
            <a:lvl8pPr marL="3528121" indent="0">
              <a:buNone/>
              <a:defRPr sz="2205"/>
            </a:lvl8pPr>
            <a:lvl9pPr marL="4032138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5400199"/>
            <a:ext cx="3251264" cy="10004536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117A-05D1-4E65-AC3B-F87D642A346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6BEF-FE31-4907-AF4F-05EDF2244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54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958373"/>
            <a:ext cx="8694539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4791843"/>
            <a:ext cx="8694539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16683952"/>
            <a:ext cx="2268141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5117A-05D1-4E65-AC3B-F87D642A346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16683952"/>
            <a:ext cx="3402211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16683952"/>
            <a:ext cx="2268141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36BEF-FE31-4907-AF4F-05EDF2244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95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8035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9" indent="-252009" algn="l" defTabSz="1008035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26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C8E184B-3A25-4950-89DC-2AD0D193C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988973" y="3931065"/>
            <a:ext cx="18000664" cy="1013853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6EC63F7-F0C3-4A94-B523-3A3D5EFA2E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6802">
            <a:off x="-7993713" y="-11674314"/>
            <a:ext cx="25163978" cy="1415296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744FE-6B3C-47AF-996F-7FFB25DD98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3663" y="14324273"/>
            <a:ext cx="26308758" cy="1479682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8D73ED-D3C9-4349-899F-6C3A19A7F5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33" y="-15844992"/>
            <a:ext cx="33498385" cy="188404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485D3D7-77FC-413D-BB60-210E1516A7DA}"/>
              </a:ext>
            </a:extLst>
          </p:cNvPr>
          <p:cNvSpPr txBox="1"/>
          <p:nvPr/>
        </p:nvSpPr>
        <p:spPr>
          <a:xfrm>
            <a:off x="1123349" y="446068"/>
            <a:ext cx="61481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Наличные</a:t>
            </a:r>
          </a:p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кассе /</a:t>
            </a:r>
          </a:p>
          <a:p>
            <a:r>
              <a:rPr lang="ru-RU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Кэшаут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EEF32A-91E9-428E-9F8A-78C2A1B6EDB5}"/>
              </a:ext>
            </a:extLst>
          </p:cNvPr>
          <p:cNvSpPr txBox="1"/>
          <p:nvPr/>
        </p:nvSpPr>
        <p:spPr>
          <a:xfrm>
            <a:off x="1123349" y="6260019"/>
            <a:ext cx="9692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удобный сервис, который позволяет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снимать небольшие  суммы наличных</a:t>
            </a:r>
            <a:b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банковских карт на кассах магазинов,</a:t>
            </a:r>
            <a:b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 и автозаправок.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F4A8D1F-5F98-455F-9193-9D6E052DF8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61845" y="11254054"/>
            <a:ext cx="2846602" cy="46526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A3D762D-761F-421F-B867-6415EF3D0E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2449">
            <a:off x="3365941" y="10797962"/>
            <a:ext cx="9512490" cy="939944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FF64E9D-6603-46FB-95F5-AD53DC0999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0513" y="11907113"/>
            <a:ext cx="5380120" cy="5380120"/>
          </a:xfrm>
          <a:prstGeom prst="ellipse">
            <a:avLst/>
          </a:prstGeom>
          <a:gradFill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</a:gradFill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D2E937-BDED-489F-AB91-4869C8B9C8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931" y="12715454"/>
            <a:ext cx="3761283" cy="376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4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BCA59C4-C181-4858-872F-E3215A8F29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960017" y="3960016"/>
            <a:ext cx="18000660" cy="100806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AD0BE8C-7F9D-4FFE-9CCE-11BDDD401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3663" y="14324273"/>
            <a:ext cx="26308758" cy="1479682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16B380C-FBE1-4739-BE45-0C16CC9F2F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33" y="-15844992"/>
            <a:ext cx="33498385" cy="1884048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A3001A3-F6EA-4A32-ADE8-812D9380F2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6802">
            <a:off x="-7993713" y="-11674314"/>
            <a:ext cx="25163978" cy="1415296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56146C7-2327-45A9-BD2B-E3D6D93456CA}"/>
              </a:ext>
            </a:extLst>
          </p:cNvPr>
          <p:cNvSpPr txBox="1"/>
          <p:nvPr/>
        </p:nvSpPr>
        <p:spPr>
          <a:xfrm>
            <a:off x="987311" y="437426"/>
            <a:ext cx="5582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</a:t>
            </a:r>
          </a:p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82ACB0C-662D-4A34-9F09-7E1C103D2B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36651" y="7609598"/>
            <a:ext cx="2846602" cy="465267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E0337C0-CA46-4BED-B8D2-376BF76183F1}"/>
              </a:ext>
            </a:extLst>
          </p:cNvPr>
          <p:cNvSpPr txBox="1"/>
          <p:nvPr/>
        </p:nvSpPr>
        <p:spPr>
          <a:xfrm>
            <a:off x="845382" y="4991444"/>
            <a:ext cx="856525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Воспользоваться услугой</a:t>
            </a:r>
            <a:r>
              <a:rPr lang="en-US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на кассе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торговой точки одновременно с покупкой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карте.</a:t>
            </a:r>
          </a:p>
          <a:p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Снять деньги можно и с дебетовой карты,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 кредитной (если условия вашей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кредитной карты предусматривают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снятие наличных).</a:t>
            </a:r>
          </a:p>
          <a:p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сумма снятия с одной карты: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день – 5 ты</a:t>
            </a:r>
            <a:r>
              <a:rPr lang="en-US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рублей.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месяц – 30 тыс. рублей.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D8A76C-FDAF-487E-9805-161C5BC501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2449">
            <a:off x="3365941" y="10797962"/>
            <a:ext cx="9512490" cy="939944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34BED0C-F27E-4F67-9E02-F3FCEF1D17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0513" y="11907113"/>
            <a:ext cx="5380120" cy="5380120"/>
          </a:xfrm>
          <a:prstGeom prst="ellipse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56355B-BD0A-47CA-BF5A-E6F315FEC3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61" y="12684580"/>
            <a:ext cx="3997972" cy="3997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921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65810D-FC1B-4C5C-8903-4506242BAE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960018" y="3960017"/>
            <a:ext cx="18000663" cy="100806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5855710-1B16-434A-A726-28F2BBCCC1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3663" y="14324273"/>
            <a:ext cx="26308758" cy="1479682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ED04A38-D00E-498B-84F4-B90473F5DD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33" y="-15844992"/>
            <a:ext cx="33498385" cy="1884048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EC731EC-7E70-4536-8B98-D9051089AD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6802">
            <a:off x="-7993713" y="-11674314"/>
            <a:ext cx="25163978" cy="1415296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1C54332-E53F-4DCD-B8F0-F93DD6FF5057}"/>
              </a:ext>
            </a:extLst>
          </p:cNvPr>
          <p:cNvSpPr txBox="1"/>
          <p:nvPr/>
        </p:nvSpPr>
        <p:spPr>
          <a:xfrm>
            <a:off x="977885" y="415219"/>
            <a:ext cx="5582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</a:t>
            </a:r>
          </a:p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услугу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160BA3C-9554-4B4E-AA3E-8334B81070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36651" y="7609598"/>
            <a:ext cx="2846602" cy="465267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76E1021-EE9C-405A-957E-886DC4EA2A71}"/>
              </a:ext>
            </a:extLst>
          </p:cNvPr>
          <p:cNvSpPr txBox="1"/>
          <p:nvPr/>
        </p:nvSpPr>
        <p:spPr>
          <a:xfrm>
            <a:off x="977885" y="5724475"/>
            <a:ext cx="8633043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Торговые точки не берут комиссию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эту услугу, но комиссию может</a:t>
            </a:r>
            <a:b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установить банк, выпустивший карту.</a:t>
            </a:r>
          </a:p>
          <a:p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Уточнить условия совершения операции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вашей карте можно в банке, который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её выпустил (по телефону горячей линии,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официальном сайте, в чате приложения банка).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A5A9C3F-6184-4E14-BF5E-3113A2A944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2449">
            <a:off x="3365941" y="10797962"/>
            <a:ext cx="9512490" cy="939944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9EA6A5E-8DBB-4C25-986A-E49DBCDAA5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0513" y="11907113"/>
            <a:ext cx="5380120" cy="5380120"/>
          </a:xfrm>
          <a:prstGeom prst="ellipse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71392A-228E-4919-9995-B53DB72363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40" y="13044097"/>
            <a:ext cx="3011065" cy="310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9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A7A422C-58B0-4DBC-A2DD-662A92585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960019" y="3960018"/>
            <a:ext cx="18000666" cy="100806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7F3B231-DC58-4D2D-AD8D-BEE0081A6E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3663" y="14324273"/>
            <a:ext cx="26308758" cy="1479682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D4D4F37-5EAF-4764-8D23-BD1891D2E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33" y="-15844992"/>
            <a:ext cx="33498385" cy="1884048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435C810-6DB3-4C75-BC5E-0524C46BA1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6802">
            <a:off x="-7993713" y="-11674314"/>
            <a:ext cx="25163978" cy="1415296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0AD99A4-57C7-4CF7-913A-D5C3EADDC0A9}"/>
              </a:ext>
            </a:extLst>
          </p:cNvPr>
          <p:cNvSpPr txBox="1"/>
          <p:nvPr/>
        </p:nvSpPr>
        <p:spPr>
          <a:xfrm>
            <a:off x="896461" y="486683"/>
            <a:ext cx="5582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</a:t>
            </a:r>
          </a:p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действий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0BA788-161F-47BA-B0AB-15CEF1721F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36651" y="7609598"/>
            <a:ext cx="2846602" cy="465267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C6907A-9F52-4C48-A89C-4E33414ED7CE}"/>
              </a:ext>
            </a:extLst>
          </p:cNvPr>
          <p:cNvSpPr txBox="1"/>
          <p:nvPr/>
        </p:nvSpPr>
        <p:spPr>
          <a:xfrm>
            <a:off x="896461" y="5239119"/>
            <a:ext cx="9692744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оплатой покупки сообщите кассиру</a:t>
            </a:r>
            <a:b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желании снять деньги с карты</a:t>
            </a:r>
          </a:p>
          <a:p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продавец проверит, есть ли нужные </a:t>
            </a:r>
            <a:b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номиналы, и добавит в чек сумму,</a:t>
            </a:r>
            <a:b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которую вы хотите  получить</a:t>
            </a:r>
          </a:p>
          <a:p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расплатитесь картой, с вашего счета одновременно спишутся стоимость                товаров и сумма наличных</a:t>
            </a:r>
          </a:p>
          <a:p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кассир выдаст</a:t>
            </a:r>
            <a:b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 деньги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2E34E08-C984-4765-ACFD-910D910280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2449">
            <a:off x="3365941" y="10797962"/>
            <a:ext cx="9512490" cy="939944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A665BCB-D72A-4B22-BBD2-99241FC465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0513" y="11907113"/>
            <a:ext cx="5380120" cy="5380120"/>
          </a:xfrm>
          <a:prstGeom prst="ellipse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7A1235-5D46-43F8-8F29-E02BA004EF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64" y="12567292"/>
            <a:ext cx="3945868" cy="394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9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A26BB00-B455-45EF-8151-3A609B53CA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960018" y="3960017"/>
            <a:ext cx="18000663" cy="1008062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C837424-7C05-4EF2-A938-D084F9C06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3663" y="14324273"/>
            <a:ext cx="26308758" cy="1479682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963E1D0-FCFD-4C49-AE96-5C9C2CB343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33" y="-15844992"/>
            <a:ext cx="33498385" cy="1884048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D5B753B-F1D2-4FED-AA55-A906B9065D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497" y="15219335"/>
            <a:ext cx="2964457" cy="484530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0A295E1-725C-4BBB-BAB5-EB0C296968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6802">
            <a:off x="-7993713" y="-11674314"/>
            <a:ext cx="25163978" cy="1415296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A8860E4-4A07-4F76-9B19-1A69A3CC7AC9}"/>
              </a:ext>
            </a:extLst>
          </p:cNvPr>
          <p:cNvSpPr txBox="1"/>
          <p:nvPr/>
        </p:nvSpPr>
        <p:spPr>
          <a:xfrm>
            <a:off x="886359" y="207609"/>
            <a:ext cx="55827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Точки «Наличные</a:t>
            </a:r>
          </a:p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кассе»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09369F1-CA66-408A-9DB5-2AAF903155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36651" y="7609598"/>
            <a:ext cx="2846602" cy="465267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12F153B-4CB5-484C-A5B5-81552E472EE3}"/>
              </a:ext>
            </a:extLst>
          </p:cNvPr>
          <p:cNvSpPr txBox="1"/>
          <p:nvPr/>
        </p:nvSpPr>
        <p:spPr>
          <a:xfrm>
            <a:off x="-1003400" y="608162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A7E684-1C50-46AC-812C-1686CAAAA849}"/>
              </a:ext>
            </a:extLst>
          </p:cNvPr>
          <p:cNvSpPr txBox="1"/>
          <p:nvPr/>
        </p:nvSpPr>
        <p:spPr>
          <a:xfrm>
            <a:off x="5735012" y="3883277"/>
            <a:ext cx="4254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Павлово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670541D-DDAD-4BD8-AC9C-CC5931A319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2449">
            <a:off x="3365941" y="10797962"/>
            <a:ext cx="9512490" cy="939944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FF28ACA-3972-44B9-B6AC-9E35AE232A32}"/>
              </a:ext>
            </a:extLst>
          </p:cNvPr>
          <p:cNvSpPr txBox="1"/>
          <p:nvPr/>
        </p:nvSpPr>
        <p:spPr>
          <a:xfrm>
            <a:off x="1118466" y="6163313"/>
            <a:ext cx="8086967" cy="991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Пятёрочка</a:t>
            </a:r>
            <a:r>
              <a:rPr lang="en-US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Полевая, 41</a:t>
            </a:r>
          </a:p>
          <a:p>
            <a:pPr algn="r"/>
            <a:r>
              <a:rPr lang="en-US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Пятёрочка</a:t>
            </a:r>
            <a:r>
              <a:rPr lang="en-US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пер. </a:t>
            </a:r>
            <a:r>
              <a:rPr lang="ru-RU" sz="2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Правика</a:t>
            </a: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2а</a:t>
            </a:r>
          </a:p>
          <a:p>
            <a:r>
              <a:rPr lang="en-US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Пятёрочка</a:t>
            </a:r>
            <a:r>
              <a:rPr lang="en-US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Аллея Ильича, 5</a:t>
            </a:r>
          </a:p>
          <a:p>
            <a:pPr algn="r"/>
            <a:r>
              <a:rPr lang="en-US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Пятёрочка</a:t>
            </a:r>
            <a:r>
              <a:rPr lang="en-US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Аллея Ильича, 7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“Пятёрочка”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Фаворского, 72</a:t>
            </a:r>
          </a:p>
          <a:p>
            <a:pPr algn="r"/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“Пятёрочка”</a:t>
            </a:r>
          </a:p>
          <a:p>
            <a:pPr algn="r"/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Чапаева, 66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“Пятёрочка”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пл. Базарная, 2</a:t>
            </a:r>
          </a:p>
          <a:p>
            <a:pPr algn="r"/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“Пятёрочка”</a:t>
            </a:r>
          </a:p>
          <a:p>
            <a:pPr algn="r"/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Коммунистическая, 73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“Пятёрочка”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Радиальная, 15А</a:t>
            </a:r>
          </a:p>
          <a:p>
            <a:pPr algn="r"/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“Пятёрочка”</a:t>
            </a:r>
          </a:p>
          <a:p>
            <a:pPr algn="r"/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1-я Напольная, 19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“Пятёрочка” 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Мира, 29</a:t>
            </a:r>
          </a:p>
        </p:txBody>
      </p:sp>
    </p:spTree>
    <p:extLst>
      <p:ext uri="{BB962C8B-B14F-4D97-AF65-F5344CB8AC3E}">
        <p14:creationId xmlns:p14="http://schemas.microsoft.com/office/powerpoint/2010/main" val="124429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A26BB00-B455-45EF-8151-3A609B53CA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960018" y="3960017"/>
            <a:ext cx="18000663" cy="1008062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C837424-7C05-4EF2-A938-D084F9C06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3663" y="14324273"/>
            <a:ext cx="26308758" cy="1479682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963E1D0-FCFD-4C49-AE96-5C9C2CB343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33" y="-15844992"/>
            <a:ext cx="33498385" cy="1884048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D5B753B-F1D2-4FED-AA55-A906B9065D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497" y="15219335"/>
            <a:ext cx="2964457" cy="484530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0A295E1-725C-4BBB-BAB5-EB0C296968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6802">
            <a:off x="-7993713" y="-11674314"/>
            <a:ext cx="25163978" cy="1415296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A8860E4-4A07-4F76-9B19-1A69A3CC7AC9}"/>
              </a:ext>
            </a:extLst>
          </p:cNvPr>
          <p:cNvSpPr txBox="1"/>
          <p:nvPr/>
        </p:nvSpPr>
        <p:spPr>
          <a:xfrm>
            <a:off x="886359" y="207609"/>
            <a:ext cx="55827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Точки «Наличные</a:t>
            </a:r>
          </a:p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кассе»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09369F1-CA66-408A-9DB5-2AAF903155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36651" y="7609598"/>
            <a:ext cx="2846602" cy="465267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12F153B-4CB5-484C-A5B5-81552E472EE3}"/>
              </a:ext>
            </a:extLst>
          </p:cNvPr>
          <p:cNvSpPr txBox="1"/>
          <p:nvPr/>
        </p:nvSpPr>
        <p:spPr>
          <a:xfrm>
            <a:off x="-1003400" y="608162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F28ACA-3972-44B9-B6AC-9E35AE232A32}"/>
              </a:ext>
            </a:extLst>
          </p:cNvPr>
          <p:cNvSpPr txBox="1"/>
          <p:nvPr/>
        </p:nvSpPr>
        <p:spPr>
          <a:xfrm>
            <a:off x="1193728" y="7452876"/>
            <a:ext cx="7693167" cy="718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“Пятёрочка”</a:t>
            </a:r>
          </a:p>
          <a:p>
            <a:pPr algn="ctr"/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Ленина, 84</a:t>
            </a:r>
          </a:p>
          <a:p>
            <a:pPr algn="ctr"/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“Пятёрочка”</a:t>
            </a:r>
          </a:p>
          <a:p>
            <a:pPr algn="ctr"/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Ленина, 131</a:t>
            </a:r>
          </a:p>
          <a:p>
            <a:pPr algn="ctr"/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“Пятёрочка” </a:t>
            </a:r>
          </a:p>
          <a:p>
            <a:pPr algn="ctr"/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Гагарина, 17</a:t>
            </a:r>
          </a:p>
          <a:p>
            <a:pPr algn="ctr"/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АЗС Лукойл</a:t>
            </a:r>
          </a:p>
          <a:p>
            <a:pPr algn="ctr"/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Ленина, 204</a:t>
            </a:r>
          </a:p>
          <a:p>
            <a:pPr algn="r"/>
            <a:endParaRPr lang="ru-RU" sz="2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A7E684-1C50-46AC-812C-1686CAAAA849}"/>
              </a:ext>
            </a:extLst>
          </p:cNvPr>
          <p:cNvSpPr txBox="1"/>
          <p:nvPr/>
        </p:nvSpPr>
        <p:spPr>
          <a:xfrm>
            <a:off x="5993883" y="3594088"/>
            <a:ext cx="4254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Ворсма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670541D-DDAD-4BD8-AC9C-CC5931A319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2449">
            <a:off x="3365941" y="10797962"/>
            <a:ext cx="9512490" cy="939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73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A26BB00-B455-45EF-8151-3A609B53CA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960018" y="3960017"/>
            <a:ext cx="18000663" cy="1008062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C837424-7C05-4EF2-A938-D084F9C06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3663" y="14324273"/>
            <a:ext cx="26308758" cy="1479682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963E1D0-FCFD-4C49-AE96-5C9C2CB343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33" y="-15844992"/>
            <a:ext cx="33498385" cy="1884048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D5B753B-F1D2-4FED-AA55-A906B9065D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497" y="15219335"/>
            <a:ext cx="2964457" cy="484530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0A295E1-725C-4BBB-BAB5-EB0C296968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6802">
            <a:off x="-7993713" y="-11674314"/>
            <a:ext cx="25163978" cy="1415296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A8860E4-4A07-4F76-9B19-1A69A3CC7AC9}"/>
              </a:ext>
            </a:extLst>
          </p:cNvPr>
          <p:cNvSpPr txBox="1"/>
          <p:nvPr/>
        </p:nvSpPr>
        <p:spPr>
          <a:xfrm>
            <a:off x="886359" y="207609"/>
            <a:ext cx="55827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Точки «Наличные</a:t>
            </a:r>
          </a:p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кассе»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09369F1-CA66-408A-9DB5-2AAF903155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36651" y="7609598"/>
            <a:ext cx="2846602" cy="465267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12F153B-4CB5-484C-A5B5-81552E472EE3}"/>
              </a:ext>
            </a:extLst>
          </p:cNvPr>
          <p:cNvSpPr txBox="1"/>
          <p:nvPr/>
        </p:nvSpPr>
        <p:spPr>
          <a:xfrm>
            <a:off x="-1003400" y="608162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F28ACA-3972-44B9-B6AC-9E35AE232A32}"/>
              </a:ext>
            </a:extLst>
          </p:cNvPr>
          <p:cNvSpPr txBox="1"/>
          <p:nvPr/>
        </p:nvSpPr>
        <p:spPr>
          <a:xfrm>
            <a:off x="1193728" y="7857679"/>
            <a:ext cx="7693167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“Пятёрочка” (</a:t>
            </a:r>
            <a:r>
              <a:rPr lang="ru-RU" sz="2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Тумботино</a:t>
            </a: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Пролетарская, 119Б</a:t>
            </a:r>
          </a:p>
          <a:p>
            <a:pPr algn="ctr"/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“Пятёрочка” (Горбатов)</a:t>
            </a:r>
          </a:p>
          <a:p>
            <a:pPr algn="ctr"/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Ленина, 4</a:t>
            </a:r>
          </a:p>
          <a:p>
            <a:pPr algn="ctr"/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“Пятёрочка” (Ясенцы)</a:t>
            </a:r>
          </a:p>
          <a:p>
            <a:pPr algn="ctr"/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Центральная, 16</a:t>
            </a:r>
          </a:p>
          <a:p>
            <a:pPr algn="ctr"/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АЗС Лукойл </a:t>
            </a:r>
          </a:p>
          <a:p>
            <a:pPr algn="ctr"/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 Лаптево</a:t>
            </a:r>
          </a:p>
          <a:p>
            <a:pPr algn="ctr"/>
            <a:endParaRPr lang="ru-RU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A7E684-1C50-46AC-812C-1686CAAAA849}"/>
              </a:ext>
            </a:extLst>
          </p:cNvPr>
          <p:cNvSpPr txBox="1"/>
          <p:nvPr/>
        </p:nvSpPr>
        <p:spPr>
          <a:xfrm>
            <a:off x="4588276" y="4038783"/>
            <a:ext cx="5401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Павловский округ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670541D-DDAD-4BD8-AC9C-CC5931A319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2449">
            <a:off x="3365941" y="10797962"/>
            <a:ext cx="9512490" cy="939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194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1078</TotalTime>
  <Words>373</Words>
  <Application>Microsoft Office PowerPoint</Application>
  <PresentationFormat>Произвольный</PresentationFormat>
  <Paragraphs>93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USO-User</dc:creator>
  <cp:lastModifiedBy>Денис Кузнецов</cp:lastModifiedBy>
  <cp:revision>86</cp:revision>
  <cp:lastPrinted>2023-03-10T08:26:42Z</cp:lastPrinted>
  <dcterms:created xsi:type="dcterms:W3CDTF">2023-03-07T09:21:33Z</dcterms:created>
  <dcterms:modified xsi:type="dcterms:W3CDTF">2023-04-24T20:18:01Z</dcterms:modified>
</cp:coreProperties>
</file>